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DIA FINAL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DIA FINAL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4300" dirty="0"/>
              <a:t>O dia final está perto, </a:t>
            </a:r>
          </a:p>
          <a:p>
            <a:r>
              <a:rPr lang="pt-BR" sz="4300" dirty="0"/>
              <a:t>Em que meu Jesus virá.</a:t>
            </a:r>
          </a:p>
          <a:p>
            <a:r>
              <a:rPr lang="pt-BR" sz="4300" dirty="0"/>
              <a:t>Milhares de anjos com Ele — </a:t>
            </a:r>
          </a:p>
          <a:p>
            <a:r>
              <a:rPr lang="pt-BR" sz="4300" dirty="0"/>
              <a:t>Que glória e esplendor será!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DIA FINAL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Sua voz, qual trovão, ribomba; </a:t>
            </a:r>
          </a:p>
          <a:p>
            <a:r>
              <a:rPr lang="pt-BR" dirty="0"/>
              <a:t>Agitam-se terra e mar,</a:t>
            </a:r>
          </a:p>
          <a:p>
            <a:r>
              <a:rPr lang="pt-BR" dirty="0"/>
              <a:t>E muitos deixam suas tumbas,</a:t>
            </a:r>
          </a:p>
          <a:p>
            <a:r>
              <a:rPr lang="pt-BR" dirty="0"/>
              <a:t>E vão ao seu Rei louvar;</a:t>
            </a:r>
          </a:p>
          <a:p>
            <a:r>
              <a:rPr lang="pt-BR" dirty="0"/>
              <a:t>E vão ao seu Rei louvar!</a:t>
            </a:r>
          </a:p>
        </p:txBody>
      </p:sp>
    </p:spTree>
    <p:extLst>
      <p:ext uri="{BB962C8B-B14F-4D97-AF65-F5344CB8AC3E}">
        <p14:creationId xmlns:p14="http://schemas.microsoft.com/office/powerpoint/2010/main" val="356573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DIA FINAL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Os mares darão os seus mortos </a:t>
            </a:r>
          </a:p>
          <a:p>
            <a:r>
              <a:rPr lang="pt-BR" dirty="0"/>
              <a:t>Ao som do clarim real; </a:t>
            </a:r>
          </a:p>
          <a:p>
            <a:r>
              <a:rPr lang="pt-BR" dirty="0"/>
              <a:t>Os salvos são glorificados,</a:t>
            </a:r>
          </a:p>
          <a:p>
            <a:r>
              <a:rPr lang="pt-BR" dirty="0"/>
              <a:t>E livres de todo o mal. </a:t>
            </a:r>
          </a:p>
          <a:p>
            <a:r>
              <a:rPr lang="pt-BR" dirty="0"/>
              <a:t>Milhões que ao </a:t>
            </a:r>
          </a:p>
        </p:txBody>
      </p:sp>
    </p:spTree>
    <p:extLst>
      <p:ext uri="{BB962C8B-B14F-4D97-AF65-F5344CB8AC3E}">
        <p14:creationId xmlns:p14="http://schemas.microsoft.com/office/powerpoint/2010/main" val="2873802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DIA FINAL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AC93316-BB2E-42E6-8784-EDA108934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Senhor buscaram, </a:t>
            </a:r>
          </a:p>
          <a:p>
            <a:r>
              <a:rPr lang="pt-BR" dirty="0"/>
              <a:t>Confiados no Salvador, </a:t>
            </a:r>
          </a:p>
          <a:p>
            <a:r>
              <a:rPr lang="pt-BR" dirty="0"/>
              <a:t>Hosanas dão ao Cordeiro </a:t>
            </a:r>
          </a:p>
          <a:p>
            <a:r>
              <a:rPr lang="pt-BR" dirty="0"/>
              <a:t>Que, com sangue, os resgatou; </a:t>
            </a:r>
          </a:p>
          <a:p>
            <a:r>
              <a:rPr lang="pt-BR" dirty="0"/>
              <a:t>Que, com sangue, os resgatou. </a:t>
            </a:r>
          </a:p>
        </p:txBody>
      </p:sp>
    </p:spTree>
    <p:extLst>
      <p:ext uri="{BB962C8B-B14F-4D97-AF65-F5344CB8AC3E}">
        <p14:creationId xmlns:p14="http://schemas.microsoft.com/office/powerpoint/2010/main" val="3917490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DIA FINAL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ímpios serão apartados: </a:t>
            </a:r>
          </a:p>
          <a:p>
            <a:r>
              <a:rPr lang="pt-BR" dirty="0"/>
              <a:t>“Eu nunca vos conheci.” </a:t>
            </a:r>
          </a:p>
          <a:p>
            <a:r>
              <a:rPr lang="pt-BR" dirty="0"/>
              <a:t>O justo ouvirá: “Bendito, </a:t>
            </a:r>
          </a:p>
          <a:p>
            <a:r>
              <a:rPr lang="pt-BR" dirty="0"/>
              <a:t>O reino vais possuir.” </a:t>
            </a:r>
          </a:p>
        </p:txBody>
      </p:sp>
    </p:spTree>
    <p:extLst>
      <p:ext uri="{BB962C8B-B14F-4D97-AF65-F5344CB8AC3E}">
        <p14:creationId xmlns:p14="http://schemas.microsoft.com/office/powerpoint/2010/main" val="2772785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DIA FINAL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Se, em sombras, estás vagando, </a:t>
            </a:r>
          </a:p>
          <a:p>
            <a:r>
              <a:rPr lang="pt-BR" dirty="0"/>
              <a:t>Jesus forte mão te dá, </a:t>
            </a:r>
          </a:p>
          <a:p>
            <a:r>
              <a:rPr lang="pt-BR" dirty="0"/>
              <a:t>De graça inunda Tua alma, </a:t>
            </a:r>
          </a:p>
          <a:p>
            <a:r>
              <a:rPr lang="pt-BR" dirty="0"/>
              <a:t>E à luz </a:t>
            </a:r>
            <a:r>
              <a:rPr lang="pt-BR"/>
              <a:t>te conduzirá; </a:t>
            </a:r>
            <a:endParaRPr lang="pt-BR" dirty="0"/>
          </a:p>
          <a:p>
            <a:r>
              <a:rPr lang="pt-BR" dirty="0"/>
              <a:t>E à luz te conduzirá.</a:t>
            </a:r>
          </a:p>
        </p:txBody>
      </p:sp>
    </p:spTree>
    <p:extLst>
      <p:ext uri="{BB962C8B-B14F-4D97-AF65-F5344CB8AC3E}">
        <p14:creationId xmlns:p14="http://schemas.microsoft.com/office/powerpoint/2010/main" val="4073572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194</Words>
  <Application>Microsoft Office PowerPoint</Application>
  <PresentationFormat>Apresentação na tela (16:9)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DIA FINAL</vt:lpstr>
      <vt:lpstr>O DIA FINAL</vt:lpstr>
      <vt:lpstr>O DIA FINAL</vt:lpstr>
      <vt:lpstr>O DIA FINAL</vt:lpstr>
      <vt:lpstr>O DIA FINAL</vt:lpstr>
      <vt:lpstr>O DIA FINAL</vt:lpstr>
      <vt:lpstr>O DIA FINAL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2019-06-12T22:11:05Z</dcterms:modified>
</cp:coreProperties>
</file>